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62"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7412AA"/>
    <a:srgbClr val="1EADCA"/>
    <a:srgbClr val="FF3300"/>
    <a:srgbClr val="CC00FF"/>
    <a:srgbClr val="DE0A65"/>
    <a:srgbClr val="CA1E8D"/>
    <a:srgbClr val="FF00FF"/>
    <a:srgbClr val="009900"/>
    <a:srgbClr val="16D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2" d="100"/>
          <a:sy n="82" d="100"/>
        </p:scale>
        <p:origin x="174"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eh hajseyedjavadi" userId="51be58d664e7add2" providerId="LiveId" clId="{A04CB356-C43B-4A32-B9F8-B86E18661811}"/>
    <pc:docChg chg="addSld delSld modSld sldOrd">
      <pc:chgData name="fatemeh hajseyedjavadi" userId="51be58d664e7add2" providerId="LiveId" clId="{A04CB356-C43B-4A32-B9F8-B86E18661811}" dt="2020-11-21T14:44:19.333" v="272"/>
      <pc:docMkLst>
        <pc:docMk/>
      </pc:docMkLst>
      <pc:sldChg chg="addSp modSp mod modTransition modAnim">
        <pc:chgData name="fatemeh hajseyedjavadi" userId="51be58d664e7add2" providerId="LiveId" clId="{A04CB356-C43B-4A32-B9F8-B86E18661811}" dt="2020-11-21T14:44:19.333" v="272"/>
        <pc:sldMkLst>
          <pc:docMk/>
          <pc:sldMk cId="4255453368" sldId="256"/>
        </pc:sldMkLst>
        <pc:spChg chg="add mod">
          <ac:chgData name="fatemeh hajseyedjavadi" userId="51be58d664e7add2" providerId="LiveId" clId="{A04CB356-C43B-4A32-B9F8-B86E18661811}" dt="2020-11-21T14:42:32.347" v="270" actId="207"/>
          <ac:spMkLst>
            <pc:docMk/>
            <pc:sldMk cId="4255453368" sldId="256"/>
            <ac:spMk id="4" creationId="{BBE1B012-8D51-429E-9EF9-7BA2EF9A8B88}"/>
          </ac:spMkLst>
        </pc:spChg>
      </pc:sldChg>
      <pc:sldChg chg="modSp mod modTransition modAnim">
        <pc:chgData name="fatemeh hajseyedjavadi" userId="51be58d664e7add2" providerId="LiveId" clId="{A04CB356-C43B-4A32-B9F8-B86E18661811}" dt="2020-11-21T14:41:18.478" v="269" actId="14100"/>
        <pc:sldMkLst>
          <pc:docMk/>
          <pc:sldMk cId="3378144846" sldId="257"/>
        </pc:sldMkLst>
        <pc:spChg chg="mod">
          <ac:chgData name="fatemeh hajseyedjavadi" userId="51be58d664e7add2" providerId="LiveId" clId="{A04CB356-C43B-4A32-B9F8-B86E18661811}" dt="2020-11-21T14:12:19.718" v="79"/>
          <ac:spMkLst>
            <pc:docMk/>
            <pc:sldMk cId="3378144846" sldId="257"/>
            <ac:spMk id="2" creationId="{4E9A00CD-7C7F-49F0-8433-C3359B9CC71E}"/>
          </ac:spMkLst>
        </pc:spChg>
        <pc:picChg chg="mod">
          <ac:chgData name="fatemeh hajseyedjavadi" userId="51be58d664e7add2" providerId="LiveId" clId="{A04CB356-C43B-4A32-B9F8-B86E18661811}" dt="2020-11-21T14:41:18.478" v="269" actId="14100"/>
          <ac:picMkLst>
            <pc:docMk/>
            <pc:sldMk cId="3378144846" sldId="257"/>
            <ac:picMk id="10" creationId="{FEBCF7B2-ACF2-4EC9-A152-16AD7782928E}"/>
          </ac:picMkLst>
        </pc:picChg>
      </pc:sldChg>
      <pc:sldChg chg="modSp mod modAnim">
        <pc:chgData name="fatemeh hajseyedjavadi" userId="51be58d664e7add2" providerId="LiveId" clId="{A04CB356-C43B-4A32-B9F8-B86E18661811}" dt="2020-11-21T14:13:43.405" v="84"/>
        <pc:sldMkLst>
          <pc:docMk/>
          <pc:sldMk cId="3386769347" sldId="258"/>
        </pc:sldMkLst>
        <pc:spChg chg="mod">
          <ac:chgData name="fatemeh hajseyedjavadi" userId="51be58d664e7add2" providerId="LiveId" clId="{A04CB356-C43B-4A32-B9F8-B86E18661811}" dt="2020-11-21T14:03:28.336" v="17"/>
          <ac:spMkLst>
            <pc:docMk/>
            <pc:sldMk cId="3386769347" sldId="258"/>
            <ac:spMk id="2" creationId="{CB7B16B3-2ED0-4028-BCEF-4DB6EFB1776C}"/>
          </ac:spMkLst>
        </pc:spChg>
        <pc:spChg chg="mod">
          <ac:chgData name="fatemeh hajseyedjavadi" userId="51be58d664e7add2" providerId="LiveId" clId="{A04CB356-C43B-4A32-B9F8-B86E18661811}" dt="2020-11-21T14:03:04.313" v="14" actId="113"/>
          <ac:spMkLst>
            <pc:docMk/>
            <pc:sldMk cId="3386769347" sldId="258"/>
            <ac:spMk id="4" creationId="{9E1422AD-B3A3-4420-B5FB-5F4DC2380AEC}"/>
          </ac:spMkLst>
        </pc:spChg>
        <pc:picChg chg="mod">
          <ac:chgData name="fatemeh hajseyedjavadi" userId="51be58d664e7add2" providerId="LiveId" clId="{A04CB356-C43B-4A32-B9F8-B86E18661811}" dt="2020-11-21T14:02:53.123" v="13" actId="1076"/>
          <ac:picMkLst>
            <pc:docMk/>
            <pc:sldMk cId="3386769347" sldId="258"/>
            <ac:picMk id="18" creationId="{5AA8DE19-EBE0-4439-821A-BF35FE1B173D}"/>
          </ac:picMkLst>
        </pc:picChg>
      </pc:sldChg>
      <pc:sldChg chg="modSp mod modAnim">
        <pc:chgData name="fatemeh hajseyedjavadi" userId="51be58d664e7add2" providerId="LiveId" clId="{A04CB356-C43B-4A32-B9F8-B86E18661811}" dt="2020-11-21T14:14:13.286" v="86"/>
        <pc:sldMkLst>
          <pc:docMk/>
          <pc:sldMk cId="3369871143" sldId="259"/>
        </pc:sldMkLst>
        <pc:picChg chg="mod">
          <ac:chgData name="fatemeh hajseyedjavadi" userId="51be58d664e7add2" providerId="LiveId" clId="{A04CB356-C43B-4A32-B9F8-B86E18661811}" dt="2020-11-21T14:05:13.977" v="18" actId="1076"/>
          <ac:picMkLst>
            <pc:docMk/>
            <pc:sldMk cId="3369871143" sldId="259"/>
            <ac:picMk id="4" creationId="{D0B3345F-DA7B-487B-A21F-66A313CE2F2A}"/>
          </ac:picMkLst>
        </pc:picChg>
      </pc:sldChg>
      <pc:sldChg chg="new del">
        <pc:chgData name="fatemeh hajseyedjavadi" userId="51be58d664e7add2" providerId="LiveId" clId="{A04CB356-C43B-4A32-B9F8-B86E18661811}" dt="2020-11-21T14:01:57.008" v="8" actId="47"/>
        <pc:sldMkLst>
          <pc:docMk/>
          <pc:sldMk cId="2361095122" sldId="260"/>
        </pc:sldMkLst>
      </pc:sldChg>
      <pc:sldChg chg="addSp modSp new mod ord modTransition modAnim">
        <pc:chgData name="fatemeh hajseyedjavadi" userId="51be58d664e7add2" providerId="LiveId" clId="{A04CB356-C43B-4A32-B9F8-B86E18661811}" dt="2020-11-21T14:37:10.415" v="231"/>
        <pc:sldMkLst>
          <pc:docMk/>
          <pc:sldMk cId="2374897286" sldId="260"/>
        </pc:sldMkLst>
        <pc:spChg chg="add mod">
          <ac:chgData name="fatemeh hajseyedjavadi" userId="51be58d664e7add2" providerId="LiveId" clId="{A04CB356-C43B-4A32-B9F8-B86E18661811}" dt="2020-11-21T14:32:36.601" v="225" actId="20577"/>
          <ac:spMkLst>
            <pc:docMk/>
            <pc:sldMk cId="2374897286" sldId="260"/>
            <ac:spMk id="2" creationId="{C94D5C19-3AB4-4A64-9227-8D303DB5CCD5}"/>
          </ac:spMkLst>
        </pc:spChg>
        <pc:spChg chg="add mod">
          <ac:chgData name="fatemeh hajseyedjavadi" userId="51be58d664e7add2" providerId="LiveId" clId="{A04CB356-C43B-4A32-B9F8-B86E18661811}" dt="2020-11-21T14:33:07.078" v="226" actId="207"/>
          <ac:spMkLst>
            <pc:docMk/>
            <pc:sldMk cId="2374897286" sldId="260"/>
            <ac:spMk id="3" creationId="{503227D0-7F81-4A44-9870-4F54A93CB95C}"/>
          </ac:spMkLst>
        </pc:spChg>
        <pc:picChg chg="add mod">
          <ac:chgData name="fatemeh hajseyedjavadi" userId="51be58d664e7add2" providerId="LiveId" clId="{A04CB356-C43B-4A32-B9F8-B86E18661811}" dt="2020-11-21T14:35:24.466" v="227" actId="1076"/>
          <ac:picMkLst>
            <pc:docMk/>
            <pc:sldMk cId="2374897286" sldId="260"/>
            <ac:picMk id="5" creationId="{BA055215-0A31-4FCE-A7D8-CE8566D7695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106673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79127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4132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161431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47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59849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3163653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288236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422004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05E06-705D-4018-A24C-3B51A59E8ED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2345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905E06-705D-4018-A24C-3B51A59E8ED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389678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905E06-705D-4018-A24C-3B51A59E8ED7}"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360627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905E06-705D-4018-A24C-3B51A59E8ED7}"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322604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05E06-705D-4018-A24C-3B51A59E8ED7}"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32153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05E06-705D-4018-A24C-3B51A59E8ED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355839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05E06-705D-4018-A24C-3B51A59E8ED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F7619-23BE-4975-B552-E6027623E525}" type="slidenum">
              <a:rPr lang="en-US" smtClean="0"/>
              <a:t>‹#›</a:t>
            </a:fld>
            <a:endParaRPr lang="en-US"/>
          </a:p>
        </p:txBody>
      </p:sp>
    </p:spTree>
    <p:extLst>
      <p:ext uri="{BB962C8B-B14F-4D97-AF65-F5344CB8AC3E}">
        <p14:creationId xmlns:p14="http://schemas.microsoft.com/office/powerpoint/2010/main" val="27736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905E06-705D-4018-A24C-3B51A59E8ED7}" type="datetimeFigureOut">
              <a:rPr lang="en-US" smtClean="0"/>
              <a:t>11/24/2020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CF7619-23BE-4975-B552-E6027623E525}" type="slidenum">
              <a:rPr lang="en-US" smtClean="0"/>
              <a:t>‹#›</a:t>
            </a:fld>
            <a:endParaRPr lang="en-US"/>
          </a:p>
        </p:txBody>
      </p:sp>
    </p:spTree>
    <p:extLst>
      <p:ext uri="{BB962C8B-B14F-4D97-AF65-F5344CB8AC3E}">
        <p14:creationId xmlns:p14="http://schemas.microsoft.com/office/powerpoint/2010/main" val="2362233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slideLayout" Target="../slideLayouts/slideLayout8.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3" Type="http://schemas.microsoft.com/office/2007/relationships/media" Target="../media/media5.m4a"/><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g"/><Relationship Id="rId5" Type="http://schemas.openxmlformats.org/officeDocument/2006/relationships/slideLayout" Target="../slideLayouts/slideLayout8.xml"/><Relationship Id="rId4" Type="http://schemas.openxmlformats.org/officeDocument/2006/relationships/audio" Target="../media/media5.m4a"/></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3E47-ECF2-4F20-89FF-F14488E0F2C5}"/>
              </a:ext>
            </a:extLst>
          </p:cNvPr>
          <p:cNvSpPr>
            <a:spLocks noGrp="1"/>
          </p:cNvSpPr>
          <p:nvPr>
            <p:ph type="ctrTitle"/>
          </p:nvPr>
        </p:nvSpPr>
        <p:spPr>
          <a:xfrm>
            <a:off x="1360843" y="1292514"/>
            <a:ext cx="7766936" cy="1539802"/>
          </a:xfrm>
        </p:spPr>
        <p:txBody>
          <a:bodyPr/>
          <a:lstStyle/>
          <a:p>
            <a:r>
              <a:rPr lang="fa-IR" dirty="0">
                <a:solidFill>
                  <a:srgbClr val="009900"/>
                </a:solidFill>
              </a:rPr>
              <a:t>من یک مسلمان با اخلاقم</a:t>
            </a:r>
            <a:endParaRPr lang="en-US" dirty="0">
              <a:solidFill>
                <a:srgbClr val="009900"/>
              </a:solidFill>
            </a:endParaRPr>
          </a:p>
        </p:txBody>
      </p:sp>
      <p:sp>
        <p:nvSpPr>
          <p:cNvPr id="3" name="Subtitle 2">
            <a:extLst>
              <a:ext uri="{FF2B5EF4-FFF2-40B4-BE49-F238E27FC236}">
                <a16:creationId xmlns:a16="http://schemas.microsoft.com/office/drawing/2014/main" id="{94B09926-FB99-400F-8C83-CAF5CDEAA3FA}"/>
              </a:ext>
            </a:extLst>
          </p:cNvPr>
          <p:cNvSpPr>
            <a:spLocks noGrp="1"/>
          </p:cNvSpPr>
          <p:nvPr>
            <p:ph type="subTitle" idx="1"/>
          </p:nvPr>
        </p:nvSpPr>
        <p:spPr>
          <a:xfrm>
            <a:off x="-1014367" y="3428999"/>
            <a:ext cx="7766936" cy="1096899"/>
          </a:xfrm>
        </p:spPr>
        <p:txBody>
          <a:bodyPr/>
          <a:lstStyle/>
          <a:p>
            <a:endParaRPr lang="fa-IR" dirty="0"/>
          </a:p>
          <a:p>
            <a:r>
              <a:rPr lang="fa-IR" sz="2400" dirty="0">
                <a:solidFill>
                  <a:srgbClr val="33CC33"/>
                </a:solidFill>
              </a:rPr>
              <a:t>!</a:t>
            </a:r>
            <a:r>
              <a:rPr lang="fa-IR" sz="2400" b="1" dirty="0">
                <a:solidFill>
                  <a:schemeClr val="accent2">
                    <a:lumMod val="50000"/>
                  </a:schemeClr>
                </a:solidFill>
              </a:rPr>
              <a:t>پس غیبت نمیکنم</a:t>
            </a:r>
            <a:r>
              <a:rPr lang="fa-IR" sz="2400" dirty="0">
                <a:solidFill>
                  <a:srgbClr val="33CC33"/>
                </a:solidFill>
              </a:rPr>
              <a:t>!</a:t>
            </a:r>
            <a:endParaRPr lang="en-US" sz="2400" dirty="0">
              <a:solidFill>
                <a:srgbClr val="33CC33"/>
              </a:solidFill>
            </a:endParaRPr>
          </a:p>
        </p:txBody>
      </p:sp>
      <p:pic>
        <p:nvPicPr>
          <p:cNvPr id="15" name="Picture 14">
            <a:extLst>
              <a:ext uri="{FF2B5EF4-FFF2-40B4-BE49-F238E27FC236}">
                <a16:creationId xmlns:a16="http://schemas.microsoft.com/office/drawing/2014/main" id="{00317F35-847E-47C3-8344-C654354BB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3405" y="3286751"/>
            <a:ext cx="3012595" cy="2478295"/>
          </a:xfrm>
          <a:prstGeom prst="rect">
            <a:avLst/>
          </a:prstGeom>
        </p:spPr>
      </p:pic>
      <p:pic>
        <p:nvPicPr>
          <p:cNvPr id="17" name="Picture 16">
            <a:extLst>
              <a:ext uri="{FF2B5EF4-FFF2-40B4-BE49-F238E27FC236}">
                <a16:creationId xmlns:a16="http://schemas.microsoft.com/office/drawing/2014/main" id="{CAC8594A-C080-4E19-BBD0-515811C83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3119536"/>
            <a:ext cx="2800350" cy="2483827"/>
          </a:xfrm>
          <a:prstGeom prst="rect">
            <a:avLst/>
          </a:prstGeom>
        </p:spPr>
      </p:pic>
      <p:sp>
        <p:nvSpPr>
          <p:cNvPr id="4" name="Rectangle 3">
            <a:extLst>
              <a:ext uri="{FF2B5EF4-FFF2-40B4-BE49-F238E27FC236}">
                <a16:creationId xmlns:a16="http://schemas.microsoft.com/office/drawing/2014/main" id="{BBE1B012-8D51-429E-9EF9-7BA2EF9A8B88}"/>
              </a:ext>
            </a:extLst>
          </p:cNvPr>
          <p:cNvSpPr/>
          <p:nvPr/>
        </p:nvSpPr>
        <p:spPr>
          <a:xfrm>
            <a:off x="2869101" y="433731"/>
            <a:ext cx="4750420" cy="1215483"/>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b="1" dirty="0">
                <a:solidFill>
                  <a:srgbClr val="FFFF00"/>
                </a:solidFill>
                <a:effectLst>
                  <a:outerShdw blurRad="38100" dist="38100" dir="2700000" algn="tl">
                    <a:srgbClr val="000000">
                      <a:alpha val="43137"/>
                    </a:srgbClr>
                  </a:outerShdw>
                </a:effectLst>
              </a:rPr>
              <a:t>به نام خدا</a:t>
            </a:r>
            <a:endParaRPr lang="en-US" sz="5400" b="1" dirty="0">
              <a:solidFill>
                <a:srgbClr val="FFFF00"/>
              </a:solidFill>
              <a:effectLst>
                <a:outerShdw blurRad="38100" dist="38100" dir="2700000" algn="tl">
                  <a:srgbClr val="000000">
                    <a:alpha val="43137"/>
                  </a:srgbClr>
                </a:outerShdw>
              </a:effectLst>
            </a:endParaRPr>
          </a:p>
        </p:txBody>
      </p:sp>
      <p:pic>
        <p:nvPicPr>
          <p:cNvPr id="6" name="1">
            <a:hlinkClick r:id="" action="ppaction://media"/>
            <a:extLst>
              <a:ext uri="{FF2B5EF4-FFF2-40B4-BE49-F238E27FC236}">
                <a16:creationId xmlns:a16="http://schemas.microsoft.com/office/drawing/2014/main" id="{F4AA67EE-5994-4408-BADB-30048275BD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41723" y="128931"/>
            <a:ext cx="609600" cy="609600"/>
          </a:xfrm>
          <a:prstGeom prst="rect">
            <a:avLst/>
          </a:prstGeom>
        </p:spPr>
      </p:pic>
    </p:spTree>
    <p:extLst>
      <p:ext uri="{BB962C8B-B14F-4D97-AF65-F5344CB8AC3E}">
        <p14:creationId xmlns:p14="http://schemas.microsoft.com/office/powerpoint/2010/main" val="4255453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ppt_w</p:attrName>
                                        </p:attrNameLst>
                                      </p:cBhvr>
                                      <p:tavLst>
                                        <p:tav tm="0" fmla="#ppt_w*sin(2.5*pi*$)">
                                          <p:val>
                                            <p:fltVal val="0"/>
                                          </p:val>
                                        </p:tav>
                                        <p:tav tm="100000">
                                          <p:val>
                                            <p:fltVal val="1"/>
                                          </p:val>
                                        </p:tav>
                                      </p:tavLst>
                                    </p:anim>
                                    <p:anim calcmode="lin" valueType="num">
                                      <p:cBhvr>
                                        <p:cTn id="26" dur="2000" fill="hold"/>
                                        <p:tgtEl>
                                          <p:spTgt spid="17"/>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45"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childTnLst>
                          </p:cTn>
                        </p:par>
                        <p:par>
                          <p:cTn id="33" fill="hold">
                            <p:stCondLst>
                              <p:cond delay="6000"/>
                            </p:stCondLst>
                            <p:childTnLst>
                              <p:par>
                                <p:cTn id="34" presetID="47"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2" presetClass="entr" presetSubtype="0" fill="hold" nodeType="after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72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00CD-7C7F-49F0-8433-C3359B9CC71E}"/>
              </a:ext>
            </a:extLst>
          </p:cNvPr>
          <p:cNvSpPr>
            <a:spLocks noGrp="1"/>
          </p:cNvSpPr>
          <p:nvPr>
            <p:ph type="title"/>
          </p:nvPr>
        </p:nvSpPr>
        <p:spPr>
          <a:xfrm>
            <a:off x="715434" y="3279778"/>
            <a:ext cx="3854528" cy="3197221"/>
          </a:xfrm>
        </p:spPr>
        <p:txBody>
          <a:bodyPr>
            <a:noAutofit/>
          </a:bodyPr>
          <a:lstStyle/>
          <a:p>
            <a:pPr algn="ctr"/>
            <a:r>
              <a:rPr lang="fa-IR" sz="3600" b="0" i="0" dirty="0">
                <a:solidFill>
                  <a:schemeClr val="accent2">
                    <a:lumMod val="75000"/>
                  </a:schemeClr>
                </a:solidFill>
                <a:effectLst/>
                <a:latin typeface="Segoe UI" panose="020B0502040204020203" pitchFamily="34" charset="0"/>
              </a:rPr>
              <a:t>حقیقت و معنای غیبت ، این است که چیزی درباره ی برادر مسلمان و مؤمن خود نزد مردم بگویی که اگر به گوش او برسد، ممکن است به آن راضی نباشد. </a:t>
            </a:r>
            <a:br>
              <a:rPr lang="en-US" sz="3600" dirty="0">
                <a:solidFill>
                  <a:schemeClr val="accent2">
                    <a:lumMod val="75000"/>
                  </a:schemeClr>
                </a:solidFill>
                <a:latin typeface="Segoe UI" panose="020B0502040204020203" pitchFamily="34" charset="0"/>
              </a:rPr>
            </a:br>
            <a:br>
              <a:rPr lang="fa-IR" sz="3600" dirty="0">
                <a:solidFill>
                  <a:srgbClr val="16D2C0"/>
                </a:solidFill>
                <a:latin typeface="Segoe UI" panose="020B0502040204020203" pitchFamily="34" charset="0"/>
              </a:rPr>
            </a:br>
            <a:r>
              <a:rPr lang="fa-IR" sz="2400" b="1" dirty="0">
                <a:solidFill>
                  <a:srgbClr val="FF3300"/>
                </a:solidFill>
                <a:effectLst>
                  <a:outerShdw blurRad="38100" dist="38100" dir="2700000" algn="tl">
                    <a:srgbClr val="000000">
                      <a:alpha val="43137"/>
                    </a:srgbClr>
                  </a:outerShdw>
                </a:effectLst>
                <a:latin typeface="Segoe UI" panose="020B0502040204020203" pitchFamily="34" charset="0"/>
              </a:rPr>
              <a:t>!پس </a:t>
            </a:r>
            <a:r>
              <a:rPr lang="fa-IR" sz="2400" b="1" i="0" dirty="0">
                <a:solidFill>
                  <a:srgbClr val="FF3300"/>
                </a:solidFill>
                <a:effectLst>
                  <a:outerShdw blurRad="38100" dist="38100" dir="2700000" algn="tl">
                    <a:srgbClr val="000000">
                      <a:alpha val="43137"/>
                    </a:srgbClr>
                  </a:outerShdw>
                </a:effectLst>
                <a:latin typeface="Segoe UI" panose="020B0502040204020203" pitchFamily="34" charset="0"/>
              </a:rPr>
              <a:t>غیبت نمیکنم!</a:t>
            </a:r>
            <a:br>
              <a:rPr lang="fa-IR" sz="3600" b="0" i="0" dirty="0">
                <a:solidFill>
                  <a:srgbClr val="16D2C0"/>
                </a:solidFill>
                <a:effectLst/>
                <a:latin typeface="Segoe UI" panose="020B0502040204020203" pitchFamily="34" charset="0"/>
              </a:rPr>
            </a:br>
            <a:endParaRPr lang="en-US" sz="3600" dirty="0">
              <a:solidFill>
                <a:srgbClr val="16D2C0"/>
              </a:solidFill>
            </a:endParaRPr>
          </a:p>
        </p:txBody>
      </p:sp>
      <p:pic>
        <p:nvPicPr>
          <p:cNvPr id="10" name="Content Placeholder 9">
            <a:extLst>
              <a:ext uri="{FF2B5EF4-FFF2-40B4-BE49-F238E27FC236}">
                <a16:creationId xmlns:a16="http://schemas.microsoft.com/office/drawing/2014/main" id="{FEBCF7B2-ACF2-4EC9-A152-16AD7782928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760912" y="552450"/>
            <a:ext cx="5353244" cy="5553075"/>
          </a:xfrm>
        </p:spPr>
      </p:pic>
      <p:pic>
        <p:nvPicPr>
          <p:cNvPr id="3" name="2">
            <a:hlinkClick r:id="" action="ppaction://media"/>
            <a:extLst>
              <a:ext uri="{FF2B5EF4-FFF2-40B4-BE49-F238E27FC236}">
                <a16:creationId xmlns:a16="http://schemas.microsoft.com/office/drawing/2014/main" id="{7E175850-E09D-4DFB-86FF-77D23E3819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1384" y="247650"/>
            <a:ext cx="609600" cy="609600"/>
          </a:xfrm>
          <a:prstGeom prst="rect">
            <a:avLst/>
          </a:prstGeom>
        </p:spPr>
      </p:pic>
      <p:pic>
        <p:nvPicPr>
          <p:cNvPr id="4" name="2">
            <a:hlinkClick r:id="" action="ppaction://media"/>
            <a:extLst>
              <a:ext uri="{FF2B5EF4-FFF2-40B4-BE49-F238E27FC236}">
                <a16:creationId xmlns:a16="http://schemas.microsoft.com/office/drawing/2014/main" id="{D2349D99-902E-46D9-A1C2-2297C124FA8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371384" y="857250"/>
            <a:ext cx="609600" cy="609600"/>
          </a:xfrm>
          <a:prstGeom prst="rect">
            <a:avLst/>
          </a:prstGeom>
        </p:spPr>
      </p:pic>
    </p:spTree>
    <p:extLst>
      <p:ext uri="{BB962C8B-B14F-4D97-AF65-F5344CB8AC3E}">
        <p14:creationId xmlns:p14="http://schemas.microsoft.com/office/powerpoint/2010/main" val="3378144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2167"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70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16B3-2ED0-4028-BCEF-4DB6EFB1776C}"/>
              </a:ext>
            </a:extLst>
          </p:cNvPr>
          <p:cNvSpPr>
            <a:spLocks noGrp="1"/>
          </p:cNvSpPr>
          <p:nvPr>
            <p:ph type="title"/>
          </p:nvPr>
        </p:nvSpPr>
        <p:spPr>
          <a:xfrm>
            <a:off x="1862177" y="377829"/>
            <a:ext cx="1141941" cy="554565"/>
          </a:xfrm>
        </p:spPr>
        <p:txBody>
          <a:bodyPr>
            <a:normAutofit fontScale="90000"/>
          </a:bodyPr>
          <a:lstStyle/>
          <a:p>
            <a:pPr algn="ctr"/>
            <a:r>
              <a:rPr lang="fa-IR" sz="3200" dirty="0">
                <a:solidFill>
                  <a:srgbClr val="FF3300"/>
                </a:solidFill>
                <a:effectLst>
                  <a:outerShdw blurRad="38100" dist="38100" dir="2700000" algn="tl">
                    <a:srgbClr val="000000">
                      <a:alpha val="43137"/>
                    </a:srgbClr>
                  </a:outerShdw>
                </a:effectLst>
                <a:latin typeface="Magneto" panose="04030805050802020D02" pitchFamily="82" charset="0"/>
                <a:cs typeface="+mn-cs"/>
              </a:rPr>
              <a:t>غیبت</a:t>
            </a:r>
            <a:endParaRPr lang="en-US" sz="3200" dirty="0">
              <a:solidFill>
                <a:srgbClr val="FF3300"/>
              </a:solidFill>
              <a:effectLst>
                <a:outerShdw blurRad="38100" dist="38100" dir="2700000" algn="tl">
                  <a:srgbClr val="000000">
                    <a:alpha val="43137"/>
                  </a:srgbClr>
                </a:outerShdw>
              </a:effectLst>
              <a:latin typeface="Magneto" panose="04030805050802020D02" pitchFamily="82" charset="0"/>
              <a:cs typeface="+mn-cs"/>
            </a:endParaRPr>
          </a:p>
        </p:txBody>
      </p:sp>
      <p:sp>
        <p:nvSpPr>
          <p:cNvPr id="4" name="Text Placeholder 3">
            <a:extLst>
              <a:ext uri="{FF2B5EF4-FFF2-40B4-BE49-F238E27FC236}">
                <a16:creationId xmlns:a16="http://schemas.microsoft.com/office/drawing/2014/main" id="{9E1422AD-B3A3-4420-B5FB-5F4DC2380AEC}"/>
              </a:ext>
            </a:extLst>
          </p:cNvPr>
          <p:cNvSpPr>
            <a:spLocks noGrp="1"/>
          </p:cNvSpPr>
          <p:nvPr>
            <p:ph type="body" sz="half" idx="2"/>
          </p:nvPr>
        </p:nvSpPr>
        <p:spPr>
          <a:xfrm>
            <a:off x="505884" y="1126064"/>
            <a:ext cx="3854528" cy="4998511"/>
          </a:xfrm>
        </p:spPr>
        <p:txBody>
          <a:bodyPr>
            <a:normAutofit fontScale="25000" lnSpcReduction="20000"/>
          </a:bodyPr>
          <a:lstStyle/>
          <a:p>
            <a:pPr algn="ctr"/>
            <a:r>
              <a:rPr lang="fa-IR" sz="11200" b="1" i="0" dirty="0">
                <a:solidFill>
                  <a:srgbClr val="CC00FF"/>
                </a:solidFill>
                <a:effectLst/>
                <a:latin typeface="Calibri Light" panose="020F0302020204030204" pitchFamily="34" charset="0"/>
                <a:cs typeface="Calibri Light" panose="020F0302020204030204" pitchFamily="34" charset="0"/>
              </a:rPr>
              <a:t>غیبت کردن به معنی گفتن بدیهای یک فرد در جمعی که او در آن حضور ندارد به کار میرود. اصطلاح دیگری که معادل این معنای غیبت است، پشت سر کسی بدگویی کردن یا پشت سر کسی حرف زدن است. غیبت آسیب رسان و بسیار مخرب است. غیبت، چه عمدی و چه سهوی، آسیب های فراوانی به دنبال دارد. به جای اینکه درمورد آدمها غیبت کنیم و پشت سر آنها حرف بزنیم، باید با خود آنها حرف زد.</a:t>
            </a:r>
          </a:p>
          <a:p>
            <a:pPr algn="ctr"/>
            <a:r>
              <a:rPr lang="fa-IR" sz="9600" b="1" i="0" dirty="0">
                <a:solidFill>
                  <a:srgbClr val="FF00FF"/>
                </a:solidFill>
                <a:effectLst/>
                <a:latin typeface="Calibri Light" panose="020F0302020204030204" pitchFamily="34" charset="0"/>
                <a:cs typeface="Calibri Light" panose="020F0302020204030204" pitchFamily="34" charset="0"/>
              </a:rPr>
              <a:t>!پس غیبت نمیکنم!</a:t>
            </a:r>
          </a:p>
          <a:p>
            <a:endParaRPr lang="en-US" dirty="0"/>
          </a:p>
        </p:txBody>
      </p:sp>
      <p:pic>
        <p:nvPicPr>
          <p:cNvPr id="18" name="Content Placeholder 17">
            <a:extLst>
              <a:ext uri="{FF2B5EF4-FFF2-40B4-BE49-F238E27FC236}">
                <a16:creationId xmlns:a16="http://schemas.microsoft.com/office/drawing/2014/main" id="{5AA8DE19-EBE0-4439-821A-BF35FE1B173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805058" y="655111"/>
            <a:ext cx="4705350" cy="5829301"/>
          </a:xfrm>
        </p:spPr>
      </p:pic>
      <p:pic>
        <p:nvPicPr>
          <p:cNvPr id="3" name="3">
            <a:hlinkClick r:id="" action="ppaction://media"/>
            <a:extLst>
              <a:ext uri="{FF2B5EF4-FFF2-40B4-BE49-F238E27FC236}">
                <a16:creationId xmlns:a16="http://schemas.microsoft.com/office/drawing/2014/main" id="{75D96BE3-F8F5-4768-A6BC-3AF3AAADC2C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65169" y="73029"/>
            <a:ext cx="609600" cy="609600"/>
          </a:xfrm>
          <a:prstGeom prst="rect">
            <a:avLst/>
          </a:prstGeom>
        </p:spPr>
      </p:pic>
      <p:pic>
        <p:nvPicPr>
          <p:cNvPr id="5" name="3">
            <a:hlinkClick r:id="" action="ppaction://media"/>
            <a:extLst>
              <a:ext uri="{FF2B5EF4-FFF2-40B4-BE49-F238E27FC236}">
                <a16:creationId xmlns:a16="http://schemas.microsoft.com/office/drawing/2014/main" id="{7CE2F2D8-E942-4958-AF87-365AB7CF8003}"/>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465169" y="821264"/>
            <a:ext cx="609600" cy="609600"/>
          </a:xfrm>
          <a:prstGeom prst="rect">
            <a:avLst/>
          </a:prstGeom>
        </p:spPr>
      </p:pic>
    </p:spTree>
    <p:extLst>
      <p:ext uri="{BB962C8B-B14F-4D97-AF65-F5344CB8AC3E}">
        <p14:creationId xmlns:p14="http://schemas.microsoft.com/office/powerpoint/2010/main" val="33867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80">
                                          <p:stCondLst>
                                            <p:cond delay="0"/>
                                          </p:stCondLst>
                                        </p:cTn>
                                        <p:tgtEl>
                                          <p:spTgt spid="4">
                                            <p:txEl>
                                              <p:pRg st="1" end="1"/>
                                            </p:txEl>
                                          </p:spTgt>
                                        </p:tgtEl>
                                      </p:cBhvr>
                                    </p:animEffect>
                                    <p:anim calcmode="lin" valueType="num">
                                      <p:cBhvr>
                                        <p:cTn id="2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1" end="1"/>
                                            </p:txEl>
                                          </p:spTgt>
                                        </p:tgtEl>
                                      </p:cBhvr>
                                      <p:to x="100000" y="60000"/>
                                    </p:animScale>
                                    <p:animScale>
                                      <p:cBhvr>
                                        <p:cTn id="31" dur="166" decel="50000">
                                          <p:stCondLst>
                                            <p:cond delay="676"/>
                                          </p:stCondLst>
                                        </p:cTn>
                                        <p:tgtEl>
                                          <p:spTgt spid="4">
                                            <p:txEl>
                                              <p:pRg st="1" end="1"/>
                                            </p:txEl>
                                          </p:spTgt>
                                        </p:tgtEl>
                                      </p:cBhvr>
                                      <p:to x="100000" y="100000"/>
                                    </p:animScale>
                                    <p:animScale>
                                      <p:cBhvr>
                                        <p:cTn id="32" dur="26">
                                          <p:stCondLst>
                                            <p:cond delay="1312"/>
                                          </p:stCondLst>
                                        </p:cTn>
                                        <p:tgtEl>
                                          <p:spTgt spid="4">
                                            <p:txEl>
                                              <p:pRg st="1" end="1"/>
                                            </p:txEl>
                                          </p:spTgt>
                                        </p:tgtEl>
                                      </p:cBhvr>
                                      <p:to x="100000" y="80000"/>
                                    </p:animScale>
                                    <p:animScale>
                                      <p:cBhvr>
                                        <p:cTn id="33" dur="166" decel="50000">
                                          <p:stCondLst>
                                            <p:cond delay="1338"/>
                                          </p:stCondLst>
                                        </p:cTn>
                                        <p:tgtEl>
                                          <p:spTgt spid="4">
                                            <p:txEl>
                                              <p:pRg st="1" end="1"/>
                                            </p:txEl>
                                          </p:spTgt>
                                        </p:tgtEl>
                                      </p:cBhvr>
                                      <p:to x="100000" y="100000"/>
                                    </p:animScale>
                                    <p:animScale>
                                      <p:cBhvr>
                                        <p:cTn id="34" dur="26">
                                          <p:stCondLst>
                                            <p:cond delay="1642"/>
                                          </p:stCondLst>
                                        </p:cTn>
                                        <p:tgtEl>
                                          <p:spTgt spid="4">
                                            <p:txEl>
                                              <p:pRg st="1" end="1"/>
                                            </p:txEl>
                                          </p:spTgt>
                                        </p:tgtEl>
                                      </p:cBhvr>
                                      <p:to x="100000" y="90000"/>
                                    </p:animScale>
                                    <p:animScale>
                                      <p:cBhvr>
                                        <p:cTn id="35" dur="166" decel="50000">
                                          <p:stCondLst>
                                            <p:cond delay="1668"/>
                                          </p:stCondLst>
                                        </p:cTn>
                                        <p:tgtEl>
                                          <p:spTgt spid="4">
                                            <p:txEl>
                                              <p:pRg st="1" end="1"/>
                                            </p:txEl>
                                          </p:spTgt>
                                        </p:tgtEl>
                                      </p:cBhvr>
                                      <p:to x="100000" y="100000"/>
                                    </p:animScale>
                                    <p:animScale>
                                      <p:cBhvr>
                                        <p:cTn id="36" dur="26">
                                          <p:stCondLst>
                                            <p:cond delay="1808"/>
                                          </p:stCondLst>
                                        </p:cTn>
                                        <p:tgtEl>
                                          <p:spTgt spid="4">
                                            <p:txEl>
                                              <p:pRg st="1" end="1"/>
                                            </p:txEl>
                                          </p:spTgt>
                                        </p:tgtEl>
                                      </p:cBhvr>
                                      <p:to x="100000" y="95000"/>
                                    </p:animScale>
                                    <p:animScale>
                                      <p:cBhvr>
                                        <p:cTn id="37" dur="166" decel="50000">
                                          <p:stCondLst>
                                            <p:cond delay="1834"/>
                                          </p:stCondLst>
                                        </p:cTn>
                                        <p:tgtEl>
                                          <p:spTgt spid="4">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80">
                                          <p:stCondLst>
                                            <p:cond delay="0"/>
                                          </p:stCondLst>
                                        </p:cTn>
                                        <p:tgtEl>
                                          <p:spTgt spid="18"/>
                                        </p:tgtEl>
                                      </p:cBhvr>
                                    </p:animEffect>
                                    <p:anim calcmode="lin" valueType="num">
                                      <p:cBhvr>
                                        <p:cTn id="4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7" dur="26">
                                          <p:stCondLst>
                                            <p:cond delay="650"/>
                                          </p:stCondLst>
                                        </p:cTn>
                                        <p:tgtEl>
                                          <p:spTgt spid="18"/>
                                        </p:tgtEl>
                                      </p:cBhvr>
                                      <p:to x="100000" y="60000"/>
                                    </p:animScale>
                                    <p:animScale>
                                      <p:cBhvr>
                                        <p:cTn id="48" dur="166" decel="50000">
                                          <p:stCondLst>
                                            <p:cond delay="676"/>
                                          </p:stCondLst>
                                        </p:cTn>
                                        <p:tgtEl>
                                          <p:spTgt spid="18"/>
                                        </p:tgtEl>
                                      </p:cBhvr>
                                      <p:to x="100000" y="100000"/>
                                    </p:animScale>
                                    <p:animScale>
                                      <p:cBhvr>
                                        <p:cTn id="49" dur="26">
                                          <p:stCondLst>
                                            <p:cond delay="1312"/>
                                          </p:stCondLst>
                                        </p:cTn>
                                        <p:tgtEl>
                                          <p:spTgt spid="18"/>
                                        </p:tgtEl>
                                      </p:cBhvr>
                                      <p:to x="100000" y="80000"/>
                                    </p:animScale>
                                    <p:animScale>
                                      <p:cBhvr>
                                        <p:cTn id="50" dur="166" decel="50000">
                                          <p:stCondLst>
                                            <p:cond delay="1338"/>
                                          </p:stCondLst>
                                        </p:cTn>
                                        <p:tgtEl>
                                          <p:spTgt spid="18"/>
                                        </p:tgtEl>
                                      </p:cBhvr>
                                      <p:to x="100000" y="100000"/>
                                    </p:animScale>
                                    <p:animScale>
                                      <p:cBhvr>
                                        <p:cTn id="51" dur="26">
                                          <p:stCondLst>
                                            <p:cond delay="1642"/>
                                          </p:stCondLst>
                                        </p:cTn>
                                        <p:tgtEl>
                                          <p:spTgt spid="18"/>
                                        </p:tgtEl>
                                      </p:cBhvr>
                                      <p:to x="100000" y="90000"/>
                                    </p:animScale>
                                    <p:animScale>
                                      <p:cBhvr>
                                        <p:cTn id="52" dur="166" decel="50000">
                                          <p:stCondLst>
                                            <p:cond delay="1668"/>
                                          </p:stCondLst>
                                        </p:cTn>
                                        <p:tgtEl>
                                          <p:spTgt spid="18"/>
                                        </p:tgtEl>
                                      </p:cBhvr>
                                      <p:to x="100000" y="100000"/>
                                    </p:animScale>
                                    <p:animScale>
                                      <p:cBhvr>
                                        <p:cTn id="53" dur="26">
                                          <p:stCondLst>
                                            <p:cond delay="1808"/>
                                          </p:stCondLst>
                                        </p:cTn>
                                        <p:tgtEl>
                                          <p:spTgt spid="18"/>
                                        </p:tgtEl>
                                      </p:cBhvr>
                                      <p:to x="100000" y="95000"/>
                                    </p:animScale>
                                    <p:animScale>
                                      <p:cBhvr>
                                        <p:cTn id="54" dur="166" decel="50000">
                                          <p:stCondLst>
                                            <p:cond delay="1834"/>
                                          </p:stCondLst>
                                        </p:cTn>
                                        <p:tgtEl>
                                          <p:spTgt spid="1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35907"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87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63" fill="hold" display="0">
                  <p:stCondLst>
                    <p:cond delay="indefinite"/>
                  </p:stCondLst>
                  <p:endCondLst>
                    <p:cond evt="onStopAudio" delay="0">
                      <p:tgtEl>
                        <p:sldTgt/>
                      </p:tgtEl>
                    </p:cond>
                  </p:endCondLst>
                </p:cTn>
                <p:tgtEl>
                  <p:spTgt spid="3"/>
                </p:tgtEl>
              </p:cMediaNode>
            </p:audio>
            <p:audio>
              <p:cMediaNode vol="80000">
                <p:cTn id="64" fill="hold" display="0">
                  <p:stCondLst>
                    <p:cond delay="indefinite"/>
                  </p:stCondLst>
                  <p:endCondLst>
                    <p:cond evt="onStopAudio" delay="0">
                      <p:tgtEl>
                        <p:sldTgt/>
                      </p:tgtEl>
                    </p:cond>
                  </p:endCondLst>
                </p:cTn>
                <p:tgtEl>
                  <p:spTgt spid="5"/>
                </p:tgtEl>
              </p:cMediaNode>
            </p:audio>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E89AA-4B72-4A5D-BE79-F92EA4B6C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4" y="0"/>
            <a:ext cx="8370277" cy="6861247"/>
          </a:xfrm>
          <a:prstGeom prst="rect">
            <a:avLst/>
          </a:prstGeom>
        </p:spPr>
      </p:pic>
    </p:spTree>
    <p:extLst>
      <p:ext uri="{BB962C8B-B14F-4D97-AF65-F5344CB8AC3E}">
        <p14:creationId xmlns:p14="http://schemas.microsoft.com/office/powerpoint/2010/main" val="78466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8442-8DF9-44B8-880D-CB92387992CB}"/>
              </a:ext>
            </a:extLst>
          </p:cNvPr>
          <p:cNvSpPr>
            <a:spLocks noGrp="1"/>
          </p:cNvSpPr>
          <p:nvPr>
            <p:ph type="title"/>
          </p:nvPr>
        </p:nvSpPr>
        <p:spPr>
          <a:xfrm>
            <a:off x="719536" y="433753"/>
            <a:ext cx="8596668" cy="1724025"/>
          </a:xfrm>
        </p:spPr>
        <p:txBody>
          <a:bodyPr>
            <a:normAutofit fontScale="90000"/>
          </a:bodyPr>
          <a:lstStyle/>
          <a:p>
            <a:pPr algn="ctr"/>
            <a:r>
              <a:rPr lang="fa-IR" dirty="0">
                <a:solidFill>
                  <a:srgbClr val="CA1E8D"/>
                </a:solidFill>
              </a:rPr>
              <a:t>و در آخر یادمان باشد که پشت سر هیچ کس صحبت،عیب جویی یا انتقاد نکنیم و هر سخنی داریم در حضور خود افراد شرح بدهیم.</a:t>
            </a:r>
            <a:br>
              <a:rPr lang="fa-IR" dirty="0">
                <a:solidFill>
                  <a:srgbClr val="CA1E8D"/>
                </a:solidFill>
              </a:rPr>
            </a:br>
            <a:br>
              <a:rPr lang="fa-IR" dirty="0">
                <a:solidFill>
                  <a:srgbClr val="CA1E8D"/>
                </a:solidFill>
              </a:rPr>
            </a:br>
            <a:r>
              <a:rPr lang="fa-IR" dirty="0">
                <a:solidFill>
                  <a:schemeClr val="accent5">
                    <a:lumMod val="75000"/>
                  </a:schemeClr>
                </a:solidFill>
              </a:rPr>
              <a:t>!پس غیبت نمیکنیم!</a:t>
            </a:r>
            <a:endParaRPr lang="en-US" dirty="0">
              <a:solidFill>
                <a:schemeClr val="accent5">
                  <a:lumMod val="75000"/>
                </a:schemeClr>
              </a:solidFill>
            </a:endParaRPr>
          </a:p>
        </p:txBody>
      </p:sp>
      <p:pic>
        <p:nvPicPr>
          <p:cNvPr id="4" name="Picture 3">
            <a:extLst>
              <a:ext uri="{FF2B5EF4-FFF2-40B4-BE49-F238E27FC236}">
                <a16:creationId xmlns:a16="http://schemas.microsoft.com/office/drawing/2014/main" id="{D0B3345F-DA7B-487B-A21F-66A313CE2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557" y="3187944"/>
            <a:ext cx="6524625" cy="3552825"/>
          </a:xfrm>
          <a:prstGeom prst="rect">
            <a:avLst/>
          </a:prstGeom>
        </p:spPr>
      </p:pic>
      <p:pic>
        <p:nvPicPr>
          <p:cNvPr id="5" name="4">
            <a:hlinkClick r:id="" action="ppaction://media"/>
            <a:extLst>
              <a:ext uri="{FF2B5EF4-FFF2-40B4-BE49-F238E27FC236}">
                <a16:creationId xmlns:a16="http://schemas.microsoft.com/office/drawing/2014/main" id="{A188B9BE-E5C2-44FE-B3E1-D94D2BF391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2464" y="128953"/>
            <a:ext cx="609600" cy="609600"/>
          </a:xfrm>
          <a:prstGeom prst="rect">
            <a:avLst/>
          </a:prstGeom>
        </p:spPr>
      </p:pic>
    </p:spTree>
    <p:extLst>
      <p:ext uri="{BB962C8B-B14F-4D97-AF65-F5344CB8AC3E}">
        <p14:creationId xmlns:p14="http://schemas.microsoft.com/office/powerpoint/2010/main" val="336987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32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4D5C19-3AB4-4A64-9227-8D303DB5CCD5}"/>
              </a:ext>
            </a:extLst>
          </p:cNvPr>
          <p:cNvSpPr txBox="1"/>
          <p:nvPr/>
        </p:nvSpPr>
        <p:spPr>
          <a:xfrm flipH="1">
            <a:off x="5895278" y="468351"/>
            <a:ext cx="3221589" cy="369332"/>
          </a:xfrm>
          <a:prstGeom prst="rect">
            <a:avLst/>
          </a:prstGeom>
          <a:noFill/>
        </p:spPr>
        <p:txBody>
          <a:bodyPr wrap="square" rtlCol="0">
            <a:spAutoFit/>
          </a:bodyPr>
          <a:lstStyle/>
          <a:p>
            <a:r>
              <a:rPr lang="fa-IR" b="1" dirty="0">
                <a:solidFill>
                  <a:srgbClr val="FF3300"/>
                </a:solidFill>
                <a:latin typeface="Calibri Light" panose="020F0302020204030204" pitchFamily="34" charset="0"/>
                <a:cs typeface="Calibri Light" panose="020F0302020204030204" pitchFamily="34" charset="0"/>
              </a:rPr>
              <a:t>و در آخر امیرالمومنین(ع) می فرمایند:</a:t>
            </a:r>
            <a:endParaRPr lang="en-US" b="1" dirty="0">
              <a:solidFill>
                <a:srgbClr val="FF3300"/>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503227D0-7F81-4A44-9870-4F54A93CB95C}"/>
              </a:ext>
            </a:extLst>
          </p:cNvPr>
          <p:cNvSpPr txBox="1"/>
          <p:nvPr/>
        </p:nvSpPr>
        <p:spPr>
          <a:xfrm>
            <a:off x="644354" y="1014760"/>
            <a:ext cx="7161500" cy="523220"/>
          </a:xfrm>
          <a:prstGeom prst="rect">
            <a:avLst/>
          </a:prstGeom>
          <a:noFill/>
        </p:spPr>
        <p:txBody>
          <a:bodyPr wrap="square" rtlCol="0">
            <a:spAutoFit/>
          </a:bodyPr>
          <a:lstStyle/>
          <a:p>
            <a:r>
              <a:rPr lang="fa-IR" sz="2800" b="0" i="0" dirty="0">
                <a:solidFill>
                  <a:srgbClr val="1EADCA"/>
                </a:solidFill>
                <a:effectLst>
                  <a:outerShdw blurRad="38100" dist="38100" dir="2700000" algn="tl">
                    <a:srgbClr val="000000">
                      <a:alpha val="43137"/>
                    </a:srgbClr>
                  </a:outerShdw>
                </a:effectLst>
                <a:latin typeface="tahoma" panose="020B0604030504040204" pitchFamily="34" charset="0"/>
              </a:rPr>
              <a:t>غيبت كردن، آخرين تلاش شخص ناتوان است...</a:t>
            </a:r>
            <a:endParaRPr lang="en-US" sz="2800" dirty="0">
              <a:solidFill>
                <a:srgbClr val="1EADCA"/>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BA055215-0A31-4FCE-A7D8-CE8566D76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944" y="2319454"/>
            <a:ext cx="6861719" cy="3757961"/>
          </a:xfrm>
          <a:prstGeom prst="rect">
            <a:avLst/>
          </a:prstGeom>
        </p:spPr>
      </p:pic>
      <p:pic>
        <p:nvPicPr>
          <p:cNvPr id="6" name="5">
            <a:hlinkClick r:id="" action="ppaction://media"/>
            <a:extLst>
              <a:ext uri="{FF2B5EF4-FFF2-40B4-BE49-F238E27FC236}">
                <a16:creationId xmlns:a16="http://schemas.microsoft.com/office/drawing/2014/main" id="{3BF15F1F-391F-4870-8D18-7E65C2F8E9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1723" y="163551"/>
            <a:ext cx="609600" cy="609600"/>
          </a:xfrm>
          <a:prstGeom prst="rect">
            <a:avLst/>
          </a:prstGeom>
        </p:spPr>
      </p:pic>
    </p:spTree>
    <p:extLst>
      <p:ext uri="{BB962C8B-B14F-4D97-AF65-F5344CB8AC3E}">
        <p14:creationId xmlns:p14="http://schemas.microsoft.com/office/powerpoint/2010/main" val="2374897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3"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plus(in)">
                                      <p:cBhvr>
                                        <p:cTn id="14" dur="2000"/>
                                        <p:tgtEl>
                                          <p:spTgt spid="3">
                                            <p:txEl>
                                              <p:pRg st="0" end="0"/>
                                            </p:txEl>
                                          </p:spTgt>
                                        </p:tgtEl>
                                      </p:cBhvr>
                                    </p:animEffect>
                                  </p:childTnLst>
                                </p:cTn>
                              </p:par>
                            </p:childTnLst>
                          </p:cTn>
                        </p:par>
                        <p:par>
                          <p:cTn id="15" fill="hold">
                            <p:stCondLst>
                              <p:cond delay="3000"/>
                            </p:stCondLst>
                            <p:childTnLst>
                              <p:par>
                                <p:cTn id="16" presetID="3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0"/>
                                        <p:tgtEl>
                                          <p:spTgt spid="5"/>
                                        </p:tgtEl>
                                      </p:cBhvr>
                                    </p:animEffect>
                                    <p:anim calcmode="lin" valueType="num">
                                      <p:cBhvr>
                                        <p:cTn id="19" dur="5000" fill="hold"/>
                                        <p:tgtEl>
                                          <p:spTgt spid="5"/>
                                        </p:tgtEl>
                                        <p:attrNameLst>
                                          <p:attrName>style.rotation</p:attrName>
                                        </p:attrNameLst>
                                      </p:cBhvr>
                                      <p:tavLst>
                                        <p:tav tm="0">
                                          <p:val>
                                            <p:fltVal val="720"/>
                                          </p:val>
                                        </p:tav>
                                        <p:tav tm="100000">
                                          <p:val>
                                            <p:fltVal val="0"/>
                                          </p:val>
                                        </p:tav>
                                      </p:tavLst>
                                    </p:anim>
                                    <p:anim calcmode="lin" valueType="num">
                                      <p:cBhvr>
                                        <p:cTn id="20" dur="5000" fill="hold"/>
                                        <p:tgtEl>
                                          <p:spTgt spid="5"/>
                                        </p:tgtEl>
                                        <p:attrNameLst>
                                          <p:attrName>ppt_h</p:attrName>
                                        </p:attrNameLst>
                                      </p:cBhvr>
                                      <p:tavLst>
                                        <p:tav tm="0">
                                          <p:val>
                                            <p:fltVal val="0"/>
                                          </p:val>
                                        </p:tav>
                                        <p:tav tm="100000">
                                          <p:val>
                                            <p:strVal val="#ppt_h"/>
                                          </p:val>
                                        </p:tav>
                                      </p:tavLst>
                                    </p:anim>
                                    <p:anim calcmode="lin" valueType="num">
                                      <p:cBhvr>
                                        <p:cTn id="21" dur="5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78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7D11-2564-4E47-915B-3FBF3E0AEE77}"/>
              </a:ext>
            </a:extLst>
          </p:cNvPr>
          <p:cNvSpPr>
            <a:spLocks noGrp="1"/>
          </p:cNvSpPr>
          <p:nvPr>
            <p:ph type="title"/>
          </p:nvPr>
        </p:nvSpPr>
        <p:spPr>
          <a:xfrm>
            <a:off x="1392442" y="339969"/>
            <a:ext cx="8596668" cy="1320800"/>
          </a:xfrm>
        </p:spPr>
        <p:txBody>
          <a:bodyPr>
            <a:normAutofit/>
          </a:bodyPr>
          <a:lstStyle/>
          <a:p>
            <a:pPr algn="ctr"/>
            <a:r>
              <a:rPr lang="fa-IR" sz="6600" dirty="0">
                <a:solidFill>
                  <a:srgbClr val="00B050"/>
                </a:solidFill>
                <a:effectLst>
                  <a:outerShdw blurRad="38100" dist="38100" dir="2700000" algn="tl">
                    <a:srgbClr val="000000">
                      <a:alpha val="43137"/>
                    </a:srgbClr>
                  </a:outerShdw>
                </a:effectLst>
              </a:rPr>
              <a:t>((</a:t>
            </a:r>
            <a:r>
              <a:rPr lang="fa-IR" sz="8000" dirty="0">
                <a:solidFill>
                  <a:schemeClr val="accent2">
                    <a:lumMod val="75000"/>
                  </a:schemeClr>
                </a:solidFill>
                <a:effectLst>
                  <a:outerShdw blurRad="38100" dist="38100" dir="2700000" algn="tl">
                    <a:srgbClr val="000000">
                      <a:alpha val="43137"/>
                    </a:srgbClr>
                  </a:outerShdw>
                </a:effectLst>
              </a:rPr>
              <a:t>خدا نگهدار</a:t>
            </a:r>
            <a:r>
              <a:rPr lang="fa-IR" sz="6600" dirty="0">
                <a:solidFill>
                  <a:srgbClr val="00B050"/>
                </a:solidFill>
                <a:effectLst>
                  <a:outerShdw blurRad="38100" dist="38100" dir="2700000" algn="tl">
                    <a:srgbClr val="000000">
                      <a:alpha val="43137"/>
                    </a:srgbClr>
                  </a:outerShdw>
                </a:effectLst>
              </a:rPr>
              <a:t>))</a:t>
            </a:r>
            <a:endParaRPr lang="en-US" sz="6600" dirty="0">
              <a:solidFill>
                <a:srgbClr val="00B050"/>
              </a:solidFill>
              <a:effectLst>
                <a:outerShdw blurRad="38100" dist="38100" dir="2700000" algn="tl">
                  <a:srgbClr val="000000">
                    <a:alpha val="43137"/>
                  </a:srgbClr>
                </a:outerShdw>
              </a:effectLst>
            </a:endParaRPr>
          </a:p>
        </p:txBody>
      </p:sp>
      <p:pic>
        <p:nvPicPr>
          <p:cNvPr id="5" name="Content Placeholder 4">
            <a:extLst>
              <a:ext uri="{FF2B5EF4-FFF2-40B4-BE49-F238E27FC236}">
                <a16:creationId xmlns:a16="http://schemas.microsoft.com/office/drawing/2014/main" id="{68563293-A7A4-4434-A10A-CE9CFC071E8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99181" y="2063261"/>
            <a:ext cx="8783190" cy="4548554"/>
          </a:xfrm>
        </p:spPr>
      </p:pic>
      <p:pic>
        <p:nvPicPr>
          <p:cNvPr id="3" name="6">
            <a:hlinkClick r:id="" action="ppaction://media"/>
            <a:extLst>
              <a:ext uri="{FF2B5EF4-FFF2-40B4-BE49-F238E27FC236}">
                <a16:creationId xmlns:a16="http://schemas.microsoft.com/office/drawing/2014/main" id="{4C9BE64D-4ED6-48C5-BEC9-C7C8B1EA22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5169" y="193431"/>
            <a:ext cx="609600" cy="609600"/>
          </a:xfrm>
          <a:prstGeom prst="rect">
            <a:avLst/>
          </a:prstGeom>
        </p:spPr>
      </p:pic>
    </p:spTree>
    <p:extLst>
      <p:ext uri="{BB962C8B-B14F-4D97-AF65-F5344CB8AC3E}">
        <p14:creationId xmlns:p14="http://schemas.microsoft.com/office/powerpoint/2010/main" val="367287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7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706</TotalTime>
  <Words>204</Words>
  <Application>Microsoft Office PowerPoint</Application>
  <PresentationFormat>Widescreen</PresentationFormat>
  <Paragraphs>12</Paragraphs>
  <Slides>7</Slides>
  <Notes>0</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 Light</vt:lpstr>
      <vt:lpstr>Magneto</vt:lpstr>
      <vt:lpstr>Segoe UI</vt:lpstr>
      <vt:lpstr>tahoma</vt:lpstr>
      <vt:lpstr>Trebuchet MS</vt:lpstr>
      <vt:lpstr>Wingdings 3</vt:lpstr>
      <vt:lpstr>Facet</vt:lpstr>
      <vt:lpstr>من یک مسلمان با اخلاقم</vt:lpstr>
      <vt:lpstr>حقیقت و معنای غیبت ، این است که چیزی درباره ی برادر مسلمان و مؤمن خود نزد مردم بگویی که اگر به گوش او برسد، ممکن است به آن راضی نباشد.   !پس غیبت نمیکنم! </vt:lpstr>
      <vt:lpstr>غیبت</vt:lpstr>
      <vt:lpstr>PowerPoint Presentation</vt:lpstr>
      <vt:lpstr>و در آخر یادمان باشد که پشت سر هیچ کس صحبت،عیب جویی یا انتقاد نکنیم و هر سخنی داریم در حضور خود افراد شرح بدهیم.  !پس غیبت نمیکنیم!</vt:lpstr>
      <vt:lpstr>PowerPoint Presentation</vt:lpstr>
      <vt:lpstr>((خدا نگهدار))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 یک مسلمان با اخلاقم</dc:title>
  <dc:creator>fatemeh hajseyedjavadi</dc:creator>
  <cp:lastModifiedBy>fatemeh hajseyedjavadi</cp:lastModifiedBy>
  <cp:revision>22</cp:revision>
  <dcterms:created xsi:type="dcterms:W3CDTF">2020-11-21T04:42:53Z</dcterms:created>
  <dcterms:modified xsi:type="dcterms:W3CDTF">2020-11-24T14:19:15Z</dcterms:modified>
</cp:coreProperties>
</file>